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5.xml.rels" ContentType="application/vnd.openxmlformats-package.relationships+xml"/>
  <Override PartName="/ppt/notesSlides/_rels/notesSlide3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5.png" ContentType="image/png"/>
  <Override PartName="/ppt/media/image16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Masters/_rels/slideMaster7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_rels/slideLayout82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80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408078D2-9EAE-4218-A2D3-0F0F632069D3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7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F6D71F0-A9B1-405D-A81F-5CA420F15D56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6760" cy="4114800"/>
          </a:xfrm>
          <a:prstGeom prst="rect">
            <a:avLst/>
          </a:prstGeom>
        </p:spPr>
        <p:txBody>
          <a:bodyPr lIns="81360" rIns="81360" tIns="81360" bIns="81360" anchor="ctr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1100" spc="-1" strike="noStrike">
                <a:latin typeface="Arial"/>
              </a:rPr>
              <a:t>check equality after validation for contains:</a:t>
            </a:r>
            <a:endParaRPr b="0" lang="en-US" sz="1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1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1100" spc="-1" strike="noStrike">
                <a:latin typeface="Arial"/>
              </a:rPr>
              <a:t>“</a:t>
            </a:r>
            <a:r>
              <a:rPr b="0" lang="en-US" sz="1100" spc="-1" strike="noStrike">
                <a:latin typeface="Arial"/>
              </a:rPr>
              <a:t>A thread is concurrently adding the element that you are looking for”</a:t>
            </a:r>
            <a:endParaRPr b="0" lang="en-US" sz="1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11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1100" spc="-1" strike="noStrike"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253800" y="135720"/>
            <a:ext cx="8634240" cy="3931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253800" y="135720"/>
            <a:ext cx="8634240" cy="3931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253800" y="135720"/>
            <a:ext cx="8634240" cy="3931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ubTitle"/>
          </p:nvPr>
        </p:nvSpPr>
        <p:spPr>
          <a:xfrm>
            <a:off x="253800" y="135720"/>
            <a:ext cx="8634240" cy="3931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253800" y="135720"/>
            <a:ext cx="8634240" cy="3931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ubTitle"/>
          </p:nvPr>
        </p:nvSpPr>
        <p:spPr>
          <a:xfrm>
            <a:off x="253800" y="135720"/>
            <a:ext cx="8634240" cy="3931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subTitle"/>
          </p:nvPr>
        </p:nvSpPr>
        <p:spPr>
          <a:xfrm>
            <a:off x="253800" y="135720"/>
            <a:ext cx="8634240" cy="3931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68400" rIns="68400" tIns="68400" bIns="6840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556840" y="4749840"/>
            <a:ext cx="548280" cy="393120"/>
          </a:xfrm>
          <a:prstGeom prst="rect">
            <a:avLst/>
          </a:prstGeom>
        </p:spPr>
        <p:txBody>
          <a:bodyPr lIns="68400" rIns="68400" tIns="34200" bIns="34200" anchor="ctr">
            <a:noAutofit/>
          </a:bodyPr>
          <a:p>
            <a:pPr>
              <a:lnSpc>
                <a:spcPct val="100000"/>
              </a:lnSpc>
            </a:pPr>
            <a:fld id="{C78FC0A8-A07A-4808-8679-B0B9CFE18C98}" type="slidenum">
              <a:rPr b="0" lang="en-US" sz="1300" spc="-1" strike="noStrike">
                <a:solidFill>
                  <a:srgbClr val="000000"/>
                </a:solidFill>
                <a:latin typeface="Arial"/>
                <a:ea typeface="Arial"/>
              </a:rPr>
              <a:t>20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ldNum"/>
          </p:nvPr>
        </p:nvSpPr>
        <p:spPr>
          <a:xfrm>
            <a:off x="8556840" y="4749840"/>
            <a:ext cx="548280" cy="393120"/>
          </a:xfrm>
          <a:prstGeom prst="rect">
            <a:avLst/>
          </a:prstGeom>
        </p:spPr>
        <p:txBody>
          <a:bodyPr lIns="68400" rIns="68400" tIns="34200" bIns="34200" anchor="ctr">
            <a:noAutofit/>
          </a:bodyPr>
          <a:p>
            <a:pPr>
              <a:lnSpc>
                <a:spcPct val="100000"/>
              </a:lnSpc>
            </a:pPr>
            <a:fld id="{E2EB4C5F-D605-407F-ABB8-B3DA2672DF4F}" type="slidenum">
              <a:rPr b="0" lang="en-US" sz="13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253800" y="1282320"/>
            <a:ext cx="8634600" cy="2139120"/>
          </a:xfrm>
          <a:prstGeom prst="rect">
            <a:avLst/>
          </a:prstGeom>
        </p:spPr>
        <p:txBody>
          <a:bodyPr lIns="68400" rIns="68400" tIns="68400" bIns="68400" anchor="ctr">
            <a:noAutofit/>
          </a:bodyPr>
          <a:p>
            <a:r>
              <a:rPr b="0" lang="en-US" sz="45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lIns="68400" rIns="68400" tIns="68400" bIns="68400"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430360" cy="273600"/>
          </a:xfrm>
          <a:prstGeom prst="rect">
            <a:avLst/>
          </a:prstGeom>
        </p:spPr>
        <p:txBody>
          <a:bodyPr lIns="68400" rIns="68400" tIns="34200" bIns="34200" anchor="ctr">
            <a:noAutofit/>
          </a:bodyPr>
          <a:p>
            <a:pPr algn="r">
              <a:lnSpc>
                <a:spcPct val="100000"/>
              </a:lnSpc>
            </a:pPr>
            <a:fld id="{559D4E32-EE8A-4874-9912-03461DF81645}" type="slidenum">
              <a:rPr b="0" lang="en-US" sz="9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68400" rIns="68400" tIns="68400" bIns="6840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253800" y="1144440"/>
            <a:ext cx="8634240" cy="3508560"/>
          </a:xfrm>
          <a:prstGeom prst="rect">
            <a:avLst/>
          </a:prstGeom>
        </p:spPr>
        <p:txBody>
          <a:bodyPr lIns="68400" rIns="68400" tIns="68400" bIns="6840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sldNum"/>
          </p:nvPr>
        </p:nvSpPr>
        <p:spPr>
          <a:xfrm>
            <a:off x="8556840" y="4749840"/>
            <a:ext cx="548280" cy="393120"/>
          </a:xfrm>
          <a:prstGeom prst="rect">
            <a:avLst/>
          </a:prstGeom>
        </p:spPr>
        <p:txBody>
          <a:bodyPr lIns="68400" rIns="68400" tIns="34200" bIns="34200" anchor="ctr">
            <a:noAutofit/>
          </a:bodyPr>
          <a:p>
            <a:pPr>
              <a:lnSpc>
                <a:spcPct val="100000"/>
              </a:lnSpc>
            </a:pPr>
            <a:fld id="{106234A2-0E75-4ED6-BBB8-68747366A6AF}" type="slidenum">
              <a:rPr b="0" lang="en-US" sz="13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ldNum"/>
          </p:nvPr>
        </p:nvSpPr>
        <p:spPr>
          <a:xfrm>
            <a:off x="8556840" y="4749840"/>
            <a:ext cx="548280" cy="393120"/>
          </a:xfrm>
          <a:prstGeom prst="rect">
            <a:avLst/>
          </a:prstGeom>
        </p:spPr>
        <p:txBody>
          <a:bodyPr lIns="68400" rIns="68400" tIns="34200" bIns="34200" anchor="ctr">
            <a:noAutofit/>
          </a:bodyPr>
          <a:p>
            <a:pPr>
              <a:lnSpc>
                <a:spcPct val="100000"/>
              </a:lnSpc>
            </a:pPr>
            <a:fld id="{D03B3D4B-9D1C-44A6-ACC7-4BB88EBB8D79}" type="slidenum">
              <a:rPr b="0" lang="en-US" sz="13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68400" rIns="68400" tIns="68400" bIns="6840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253800" y="1144440"/>
            <a:ext cx="4213440" cy="3508560"/>
          </a:xfrm>
          <a:prstGeom prst="rect">
            <a:avLst/>
          </a:prstGeom>
        </p:spPr>
        <p:txBody>
          <a:bodyPr lIns="68400" rIns="68400" tIns="68400" bIns="6840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8200" y="1144440"/>
            <a:ext cx="4213440" cy="3508560"/>
          </a:xfrm>
          <a:prstGeom prst="rect">
            <a:avLst/>
          </a:prstGeom>
        </p:spPr>
        <p:txBody>
          <a:bodyPr lIns="68400" rIns="68400" tIns="68400" bIns="6840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sldNum"/>
          </p:nvPr>
        </p:nvSpPr>
        <p:spPr>
          <a:xfrm>
            <a:off x="8556840" y="4749840"/>
            <a:ext cx="548280" cy="393120"/>
          </a:xfrm>
          <a:prstGeom prst="rect">
            <a:avLst/>
          </a:prstGeom>
        </p:spPr>
        <p:txBody>
          <a:bodyPr lIns="68400" rIns="68400" tIns="34200" bIns="34200" anchor="ctr">
            <a:noAutofit/>
          </a:bodyPr>
          <a:p>
            <a:pPr>
              <a:lnSpc>
                <a:spcPct val="100000"/>
              </a:lnSpc>
            </a:pPr>
            <a:fld id="{D5A5E576-DF6E-4860-8D0D-60F1C09F569F}" type="slidenum">
              <a:rPr b="0" lang="en-US" sz="13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253800" y="135720"/>
            <a:ext cx="8634240" cy="847800"/>
          </a:xfrm>
          <a:prstGeom prst="rect">
            <a:avLst/>
          </a:prstGeom>
        </p:spPr>
        <p:txBody>
          <a:bodyPr lIns="68400" rIns="68400" tIns="68400" bIns="6840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sldNum"/>
          </p:nvPr>
        </p:nvSpPr>
        <p:spPr>
          <a:xfrm>
            <a:off x="8556840" y="4749840"/>
            <a:ext cx="548280" cy="393120"/>
          </a:xfrm>
          <a:prstGeom prst="rect">
            <a:avLst/>
          </a:prstGeom>
        </p:spPr>
        <p:txBody>
          <a:bodyPr lIns="68400" rIns="68400" tIns="34200" bIns="34200" anchor="ctr">
            <a:noAutofit/>
          </a:bodyPr>
          <a:p>
            <a:pPr>
              <a:lnSpc>
                <a:spcPct val="100000"/>
              </a:lnSpc>
            </a:pPr>
            <a:fld id="{AD5F09D6-F768-474E-B684-B9BA7ACEDA9B}" type="slidenum">
              <a:rPr b="0" lang="en-US" sz="13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4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4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7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7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7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4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37.xml"/><Relationship Id="rId6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6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6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409680" y="841680"/>
            <a:ext cx="8304480" cy="178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b">
            <a:noAutofit/>
          </a:bodyPr>
          <a:p>
            <a:pPr>
              <a:lnSpc>
                <a:spcPct val="100000"/>
              </a:lnSpc>
            </a:pPr>
            <a:r>
              <a:rPr b="0" lang="en-US" sz="4500" spc="-1" strike="noStrike">
                <a:solidFill>
                  <a:srgbClr val="000000"/>
                </a:solidFill>
                <a:latin typeface="Calibri"/>
                <a:ea typeface="Calibri"/>
              </a:rPr>
              <a:t>Parallel Programming</a:t>
            </a:r>
            <a:br/>
            <a:r>
              <a:rPr b="0" lang="en-US" sz="4500" spc="-1" strike="noStrike">
                <a:solidFill>
                  <a:srgbClr val="000000"/>
                </a:solidFill>
                <a:latin typeface="Calibri"/>
                <a:ea typeface="Calibri"/>
              </a:rPr>
              <a:t>Exercise Session 11</a:t>
            </a:r>
            <a:endParaRPr b="0" lang="en-US" sz="4500" spc="-1" strike="noStrike">
              <a:latin typeface="Arial"/>
            </a:endParaRPr>
          </a:p>
        </p:txBody>
      </p:sp>
      <p:sp>
        <p:nvSpPr>
          <p:cNvPr id="282" name="TextShape 2"/>
          <p:cNvSpPr txBox="1"/>
          <p:nvPr/>
        </p:nvSpPr>
        <p:spPr>
          <a:xfrm>
            <a:off x="8556840" y="4749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>
              <a:lnSpc>
                <a:spcPct val="100000"/>
              </a:lnSpc>
            </a:pPr>
            <a:fld id="{38DC947A-3611-45CF-97A7-B79D02A1C559}" type="slidenum"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253800" y="135720"/>
            <a:ext cx="8634240" cy="847800"/>
          </a:xfrm>
          <a:prstGeom prst="rect">
            <a:avLst/>
          </a:prstGeom>
          <a:noFill/>
          <a:ln>
            <a:noFill/>
          </a:ln>
        </p:spPr>
        <p:txBody>
          <a:bodyPr lIns="68400" rIns="68400" tIns="68400" bIns="68400" anchor="ctr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Multisensor System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TextShape 2"/>
          <p:cNvSpPr txBox="1"/>
          <p:nvPr/>
        </p:nvSpPr>
        <p:spPr>
          <a:xfrm>
            <a:off x="8556840" y="4749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>
              <a:lnSpc>
                <a:spcPct val="100000"/>
              </a:lnSpc>
            </a:pPr>
            <a:fld id="{0FA3AB7B-919F-446B-BF5D-76FC2E1D27A5}" type="slidenum">
              <a:rPr b="0" lang="en-US" sz="13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326" name="CustomShape 3"/>
          <p:cNvSpPr/>
          <p:nvPr/>
        </p:nvSpPr>
        <p:spPr>
          <a:xfrm>
            <a:off x="3849480" y="932760"/>
            <a:ext cx="2403720" cy="78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4"/>
          <p:cNvSpPr/>
          <p:nvPr/>
        </p:nvSpPr>
        <p:spPr>
          <a:xfrm>
            <a:off x="253800" y="1944360"/>
            <a:ext cx="8634240" cy="208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Implement two versions of the senor data set: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a) One blocking version based on a readers-writers lock (LockedSensors.java).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b) A lock-free version (LockFreeSensors.java)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Hints: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SzPct val="79000"/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Before you implement the readers-writers lock based version, start with a simple locked version in order to understand. Then try a readers-writers lock but be aware that the Java-implementation does not give fairness guarantees. What can this imply? In any case, you have the code from the lecture slides presenting a fair RW-Lock implementation.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SzPct val="79000"/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The lock-free implementation solutions does NOT rely on mechanisms such as Double-Compare- And-Swap. Also it does not rely on a lazy update mechanism. Somehow you have to make sure that with a single reference update you change all data at once. How?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253800" y="135720"/>
            <a:ext cx="8634240" cy="84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>
              <a:lnSpc>
                <a:spcPct val="90000"/>
              </a:lnSpc>
            </a:pPr>
            <a:r>
              <a:rPr b="0" lang="en-US" sz="3300" spc="-1" strike="noStrike">
                <a:solidFill>
                  <a:srgbClr val="dd4814"/>
                </a:solidFill>
                <a:latin typeface="Calibri"/>
                <a:ea typeface="Calibri"/>
              </a:rPr>
              <a:t>Readers-writers lock</a:t>
            </a:r>
            <a:endParaRPr b="0" lang="en-US" sz="33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3300" spc="-1" strike="noStrike">
              <a:latin typeface="Arial"/>
            </a:endParaRPr>
          </a:p>
        </p:txBody>
      </p:sp>
      <p:sp>
        <p:nvSpPr>
          <p:cNvPr id="329" name="CustomShape 2"/>
          <p:cNvSpPr/>
          <p:nvPr/>
        </p:nvSpPr>
        <p:spPr>
          <a:xfrm>
            <a:off x="253800" y="1144440"/>
            <a:ext cx="8634240" cy="350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>
            <a:noAutofit/>
          </a:bodyPr>
          <a:p>
            <a:pPr>
              <a:lnSpc>
                <a:spcPct val="9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330" name="Shape 199" descr=""/>
          <p:cNvPicPr/>
          <p:nvPr/>
        </p:nvPicPr>
        <p:blipFill>
          <a:blip r:embed="rId1"/>
          <a:stretch/>
        </p:blipFill>
        <p:spPr>
          <a:xfrm>
            <a:off x="523800" y="983880"/>
            <a:ext cx="6750360" cy="3121560"/>
          </a:xfrm>
          <a:prstGeom prst="rect">
            <a:avLst/>
          </a:prstGeom>
          <a:ln>
            <a:noFill/>
          </a:ln>
        </p:spPr>
      </p:pic>
      <p:sp>
        <p:nvSpPr>
          <p:cNvPr id="331" name="TextShape 3"/>
          <p:cNvSpPr txBox="1"/>
          <p:nvPr/>
        </p:nvSpPr>
        <p:spPr>
          <a:xfrm>
            <a:off x="8556840" y="4749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>
              <a:lnSpc>
                <a:spcPct val="100000"/>
              </a:lnSpc>
            </a:pPr>
            <a:fld id="{97FF7281-E81F-4A8D-8712-32B71F3820EA}" type="slidenum"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253800" y="135720"/>
            <a:ext cx="8634240" cy="84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>
              <a:lnSpc>
                <a:spcPct val="90000"/>
              </a:lnSpc>
            </a:pPr>
            <a:r>
              <a:rPr b="0" lang="en-US" sz="3300" spc="-1" strike="noStrike">
                <a:solidFill>
                  <a:srgbClr val="dd4814"/>
                </a:solidFill>
                <a:latin typeface="Calibri"/>
                <a:ea typeface="Calibri"/>
              </a:rPr>
              <a:t>Readers-writers lock</a:t>
            </a:r>
            <a:endParaRPr b="0" lang="en-US" sz="33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3300" spc="-1" strike="noStrike">
              <a:latin typeface="Arial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253800" y="1144440"/>
            <a:ext cx="8634240" cy="350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>
            <a:noAutofit/>
          </a:bodyPr>
          <a:p>
            <a:pPr>
              <a:lnSpc>
                <a:spcPct val="9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334" name="Shape 207" descr=""/>
          <p:cNvPicPr/>
          <p:nvPr/>
        </p:nvPicPr>
        <p:blipFill>
          <a:blip r:embed="rId1"/>
          <a:stretch/>
        </p:blipFill>
        <p:spPr>
          <a:xfrm>
            <a:off x="374400" y="848880"/>
            <a:ext cx="8322480" cy="2513880"/>
          </a:xfrm>
          <a:prstGeom prst="rect">
            <a:avLst/>
          </a:prstGeom>
          <a:ln>
            <a:noFill/>
          </a:ln>
        </p:spPr>
      </p:pic>
      <p:sp>
        <p:nvSpPr>
          <p:cNvPr id="335" name="TextShape 3"/>
          <p:cNvSpPr txBox="1"/>
          <p:nvPr/>
        </p:nvSpPr>
        <p:spPr>
          <a:xfrm>
            <a:off x="8556840" y="4749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>
              <a:lnSpc>
                <a:spcPct val="100000"/>
              </a:lnSpc>
            </a:pPr>
            <a:fld id="{0238F869-92D1-4B2E-B775-FEF3BE19CFD7}" type="slidenum"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253800" y="135720"/>
            <a:ext cx="8634240" cy="84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>
              <a:lnSpc>
                <a:spcPct val="90000"/>
              </a:lnSpc>
            </a:pPr>
            <a:r>
              <a:rPr b="0" lang="en-US" sz="3300" spc="-1" strike="noStrike">
                <a:solidFill>
                  <a:srgbClr val="dd4814"/>
                </a:solidFill>
                <a:latin typeface="Calibri"/>
                <a:ea typeface="Calibri"/>
              </a:rPr>
              <a:t>Readers-writers lock</a:t>
            </a:r>
            <a:endParaRPr b="0" lang="en-US" sz="33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3300" spc="-1" strike="noStrike"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253800" y="1144440"/>
            <a:ext cx="8634240" cy="350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>
            <a:noAutofit/>
          </a:bodyPr>
          <a:p>
            <a:pPr>
              <a:lnSpc>
                <a:spcPct val="9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338" name="Shape 215" descr=""/>
          <p:cNvPicPr/>
          <p:nvPr/>
        </p:nvPicPr>
        <p:blipFill>
          <a:blip r:embed="rId1"/>
          <a:stretch/>
        </p:blipFill>
        <p:spPr>
          <a:xfrm>
            <a:off x="573840" y="1144440"/>
            <a:ext cx="6571800" cy="3057120"/>
          </a:xfrm>
          <a:prstGeom prst="rect">
            <a:avLst/>
          </a:prstGeom>
          <a:ln>
            <a:noFill/>
          </a:ln>
        </p:spPr>
      </p:pic>
      <p:sp>
        <p:nvSpPr>
          <p:cNvPr id="339" name="TextShape 3"/>
          <p:cNvSpPr txBox="1"/>
          <p:nvPr/>
        </p:nvSpPr>
        <p:spPr>
          <a:xfrm>
            <a:off x="8556840" y="4749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>
              <a:lnSpc>
                <a:spcPct val="100000"/>
              </a:lnSpc>
            </a:pPr>
            <a:fld id="{D0D7F90D-5269-4F8E-A67F-E430D3321D2C}" type="slidenum"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253800" y="135720"/>
            <a:ext cx="8634240" cy="847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US" sz="3300" spc="-1" strike="noStrike">
                <a:solidFill>
                  <a:srgbClr val="dd4814"/>
                </a:solidFill>
                <a:latin typeface="Calibri"/>
                <a:ea typeface="Calibri"/>
              </a:rPr>
              <a:t>Readers-writers lock in Java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TextShape 2"/>
          <p:cNvSpPr txBox="1"/>
          <p:nvPr/>
        </p:nvSpPr>
        <p:spPr>
          <a:xfrm>
            <a:off x="253800" y="1018080"/>
            <a:ext cx="8634240" cy="4021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double readSomething() {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readerWriterLock.readLock().lock();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try {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   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double value = retrieveDoubleValue();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   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return value;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} finally {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   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readerWriterLock.readLock().unlock();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}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}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Void writeSomething(double new_value) {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readerWriterLock.writeLock().lock();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try {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   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storeDoubleValue(new_value);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} finally {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   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readerWriterLock.writeLock().unlock();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}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}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</p:txBody>
      </p:sp>
      <p:sp>
        <p:nvSpPr>
          <p:cNvPr id="342" name="TextShape 3"/>
          <p:cNvSpPr txBox="1"/>
          <p:nvPr/>
        </p:nvSpPr>
        <p:spPr>
          <a:xfrm>
            <a:off x="8556840" y="4749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>
              <a:lnSpc>
                <a:spcPct val="100000"/>
              </a:lnSpc>
            </a:pPr>
            <a:fld id="{C69A267B-EA04-4B3C-82BA-307D1B48A998}" type="slidenum"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343" name="CustomShape 4"/>
          <p:cNvSpPr/>
          <p:nvPr/>
        </p:nvSpPr>
        <p:spPr>
          <a:xfrm>
            <a:off x="5790240" y="984240"/>
            <a:ext cx="20786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rial"/>
                <a:ea typeface="Arial"/>
              </a:rPr>
              <a:t>No fairness guarantees!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8556840" y="4749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>
              <a:lnSpc>
                <a:spcPct val="100000"/>
              </a:lnSpc>
            </a:pPr>
            <a:fld id="{20C555FA-ED43-4EDE-A4F7-41F54E75F0B8}" type="slidenum">
              <a:rPr b="0" lang="en-US" sz="13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345" name="TextShape 2"/>
          <p:cNvSpPr txBox="1"/>
          <p:nvPr/>
        </p:nvSpPr>
        <p:spPr>
          <a:xfrm>
            <a:off x="253800" y="135720"/>
            <a:ext cx="8634240" cy="847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US" sz="3300" spc="-1" strike="noStrike">
                <a:solidFill>
                  <a:srgbClr val="dd4814"/>
                </a:solidFill>
                <a:latin typeface="Calibri"/>
                <a:ea typeface="Calibri"/>
              </a:rPr>
              <a:t>Readers-writers lock with monitors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6" name="Picture 5" descr=""/>
          <p:cNvPicPr/>
          <p:nvPr/>
        </p:nvPicPr>
        <p:blipFill>
          <a:blip r:embed="rId1"/>
          <a:stretch/>
        </p:blipFill>
        <p:spPr>
          <a:xfrm>
            <a:off x="4800600" y="1954800"/>
            <a:ext cx="3657960" cy="2991600"/>
          </a:xfrm>
          <a:prstGeom prst="rect">
            <a:avLst/>
          </a:prstGeom>
          <a:ln>
            <a:noFill/>
          </a:ln>
        </p:spPr>
      </p:pic>
      <p:pic>
        <p:nvPicPr>
          <p:cNvPr id="347" name="Picture 6" descr=""/>
          <p:cNvPicPr/>
          <p:nvPr/>
        </p:nvPicPr>
        <p:blipFill>
          <a:blip r:embed="rId2"/>
          <a:stretch/>
        </p:blipFill>
        <p:spPr>
          <a:xfrm>
            <a:off x="673560" y="1179720"/>
            <a:ext cx="3835800" cy="3889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8556840" y="4749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>
              <a:lnSpc>
                <a:spcPct val="100000"/>
              </a:lnSpc>
            </a:pPr>
            <a:fld id="{8A47A145-C0E2-4250-97EF-DE0DA6A97F15}" type="slidenum">
              <a:rPr b="0" lang="en-US" sz="13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349" name="TextShape 2"/>
          <p:cNvSpPr txBox="1"/>
          <p:nvPr/>
        </p:nvSpPr>
        <p:spPr>
          <a:xfrm>
            <a:off x="253800" y="135720"/>
            <a:ext cx="8634240" cy="847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US" sz="3300" spc="-1" strike="noStrike">
                <a:solidFill>
                  <a:srgbClr val="dd4814"/>
                </a:solidFill>
                <a:latin typeface="Calibri"/>
                <a:ea typeface="Calibri"/>
              </a:rPr>
              <a:t>Readers-writers lock with monitors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0" name="Picture 1" descr=""/>
          <p:cNvPicPr/>
          <p:nvPr/>
        </p:nvPicPr>
        <p:blipFill>
          <a:blip r:embed="rId1"/>
          <a:stretch/>
        </p:blipFill>
        <p:spPr>
          <a:xfrm>
            <a:off x="841320" y="903240"/>
            <a:ext cx="7301160" cy="4167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8556840" y="4749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>
              <a:lnSpc>
                <a:spcPct val="100000"/>
              </a:lnSpc>
            </a:pPr>
            <a:fld id="{FEB67931-6F40-4FAB-81D6-8B4123E5A5C1}" type="slidenum">
              <a:rPr b="0" lang="en-US" sz="13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  <p:sp>
        <p:nvSpPr>
          <p:cNvPr id="352" name="TextShape 2"/>
          <p:cNvSpPr txBox="1"/>
          <p:nvPr/>
        </p:nvSpPr>
        <p:spPr>
          <a:xfrm>
            <a:off x="253800" y="135720"/>
            <a:ext cx="8634240" cy="847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US" sz="3300" spc="-1" strike="noStrike">
                <a:solidFill>
                  <a:srgbClr val="dd4814"/>
                </a:solidFill>
                <a:latin typeface="Calibri"/>
                <a:ea typeface="Calibri"/>
              </a:rPr>
              <a:t>Readers-writers lock with monitors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3" name="Picture 2" descr=""/>
          <p:cNvPicPr/>
          <p:nvPr/>
        </p:nvPicPr>
        <p:blipFill>
          <a:blip r:embed="rId1"/>
          <a:stretch/>
        </p:blipFill>
        <p:spPr>
          <a:xfrm>
            <a:off x="347400" y="1139760"/>
            <a:ext cx="4655160" cy="3719880"/>
          </a:xfrm>
          <a:prstGeom prst="rect">
            <a:avLst/>
          </a:prstGeom>
          <a:ln>
            <a:noFill/>
          </a:ln>
        </p:spPr>
      </p:pic>
      <p:pic>
        <p:nvPicPr>
          <p:cNvPr id="354" name="Picture 5" descr=""/>
          <p:cNvPicPr/>
          <p:nvPr/>
        </p:nvPicPr>
        <p:blipFill>
          <a:blip r:embed="rId2"/>
          <a:stretch/>
        </p:blipFill>
        <p:spPr>
          <a:xfrm>
            <a:off x="5002920" y="1956600"/>
            <a:ext cx="4053600" cy="2989800"/>
          </a:xfrm>
          <a:prstGeom prst="rect">
            <a:avLst/>
          </a:prstGeom>
          <a:ln>
            <a:noFill/>
          </a:ln>
        </p:spPr>
      </p:pic>
      <p:sp>
        <p:nvSpPr>
          <p:cNvPr id="355" name="CustomShape 3"/>
          <p:cNvSpPr/>
          <p:nvPr/>
        </p:nvSpPr>
        <p:spPr>
          <a:xfrm>
            <a:off x="3849480" y="932760"/>
            <a:ext cx="2403720" cy="78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6" name="CustomShape 4"/>
          <p:cNvSpPr/>
          <p:nvPr/>
        </p:nvSpPr>
        <p:spPr>
          <a:xfrm>
            <a:off x="3800880" y="1100160"/>
            <a:ext cx="2403720" cy="44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7" name="CustomShape 5"/>
          <p:cNvSpPr/>
          <p:nvPr/>
        </p:nvSpPr>
        <p:spPr>
          <a:xfrm>
            <a:off x="6253920" y="1706760"/>
            <a:ext cx="2802960" cy="44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8" name="CustomShape 6"/>
          <p:cNvSpPr/>
          <p:nvPr/>
        </p:nvSpPr>
        <p:spPr>
          <a:xfrm>
            <a:off x="7876440" y="2027520"/>
            <a:ext cx="1116720" cy="44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9" name="CustomShape 7"/>
          <p:cNvSpPr/>
          <p:nvPr/>
        </p:nvSpPr>
        <p:spPr>
          <a:xfrm>
            <a:off x="6108480" y="4377600"/>
            <a:ext cx="2996640" cy="63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0" name="CustomShape 8"/>
          <p:cNvSpPr/>
          <p:nvPr/>
        </p:nvSpPr>
        <p:spPr>
          <a:xfrm>
            <a:off x="2164680" y="3131640"/>
            <a:ext cx="2996640" cy="83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1" name="CustomShape 9"/>
          <p:cNvSpPr/>
          <p:nvPr/>
        </p:nvSpPr>
        <p:spPr>
          <a:xfrm>
            <a:off x="2393640" y="4331520"/>
            <a:ext cx="2608920" cy="83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2" name="CustomShape 10"/>
          <p:cNvSpPr/>
          <p:nvPr/>
        </p:nvSpPr>
        <p:spPr>
          <a:xfrm>
            <a:off x="4695120" y="4191480"/>
            <a:ext cx="519120" cy="26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3" name="CustomShape 11"/>
          <p:cNvSpPr/>
          <p:nvPr/>
        </p:nvSpPr>
        <p:spPr>
          <a:xfrm>
            <a:off x="3698280" y="2817000"/>
            <a:ext cx="799920" cy="4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ustomShape 1"/>
          <p:cNvSpPr/>
          <p:nvPr/>
        </p:nvSpPr>
        <p:spPr>
          <a:xfrm>
            <a:off x="253800" y="135720"/>
            <a:ext cx="8634240" cy="84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>
              <a:lnSpc>
                <a:spcPct val="90000"/>
              </a:lnSpc>
            </a:pPr>
            <a:r>
              <a:rPr b="0" lang="en-US" sz="3300" spc="-1" strike="noStrike">
                <a:solidFill>
                  <a:srgbClr val="dd4814"/>
                </a:solidFill>
                <a:latin typeface="Calibri"/>
                <a:ea typeface="Calibri"/>
              </a:rPr>
              <a:t> </a:t>
            </a:r>
            <a:r>
              <a:rPr b="0" lang="en-US" sz="3300" spc="-1" strike="noStrike">
                <a:solidFill>
                  <a:srgbClr val="dd4814"/>
                </a:solidFill>
                <a:latin typeface="Calibri"/>
                <a:ea typeface="Calibri"/>
              </a:rPr>
              <a:t>Problems with locks</a:t>
            </a:r>
            <a:endParaRPr b="0" lang="en-US" sz="33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3300" spc="-1" strike="noStrike">
              <a:latin typeface="Arial"/>
            </a:endParaRPr>
          </a:p>
        </p:txBody>
      </p:sp>
      <p:sp>
        <p:nvSpPr>
          <p:cNvPr id="365" name="CustomShape 2"/>
          <p:cNvSpPr/>
          <p:nvPr/>
        </p:nvSpPr>
        <p:spPr>
          <a:xfrm>
            <a:off x="253800" y="1144440"/>
            <a:ext cx="8634240" cy="350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>
            <a:noAutofit/>
          </a:bodyPr>
          <a:p>
            <a:pPr>
              <a:lnSpc>
                <a:spcPct val="9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366" name="Shape 230" descr=""/>
          <p:cNvPicPr/>
          <p:nvPr/>
        </p:nvPicPr>
        <p:blipFill>
          <a:blip r:embed="rId1"/>
          <a:stretch/>
        </p:blipFill>
        <p:spPr>
          <a:xfrm>
            <a:off x="253800" y="753840"/>
            <a:ext cx="7946640" cy="3690360"/>
          </a:xfrm>
          <a:prstGeom prst="rect">
            <a:avLst/>
          </a:prstGeom>
          <a:ln>
            <a:noFill/>
          </a:ln>
        </p:spPr>
      </p:pic>
      <p:sp>
        <p:nvSpPr>
          <p:cNvPr id="367" name="TextShape 3"/>
          <p:cNvSpPr txBox="1"/>
          <p:nvPr/>
        </p:nvSpPr>
        <p:spPr>
          <a:xfrm>
            <a:off x="8556840" y="4749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>
              <a:lnSpc>
                <a:spcPct val="100000"/>
              </a:lnSpc>
            </a:pPr>
            <a:fld id="{3B01B197-CA69-4213-9FC3-2CDF32CBEB21}" type="slidenum"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253800" y="135720"/>
            <a:ext cx="8634240" cy="84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>
              <a:lnSpc>
                <a:spcPct val="90000"/>
              </a:lnSpc>
            </a:pPr>
            <a:r>
              <a:rPr b="0" lang="en-US" sz="3300" spc="-1" strike="noStrike">
                <a:solidFill>
                  <a:srgbClr val="dd4814"/>
                </a:solidFill>
                <a:latin typeface="Calibri"/>
                <a:ea typeface="Calibri"/>
              </a:rPr>
              <a:t>Lock free</a:t>
            </a:r>
            <a:endParaRPr b="0" lang="en-US" sz="33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3300" spc="-1" strike="noStrike">
              <a:latin typeface="Arial"/>
            </a:endParaRPr>
          </a:p>
        </p:txBody>
      </p:sp>
      <p:sp>
        <p:nvSpPr>
          <p:cNvPr id="369" name="CustomShape 2"/>
          <p:cNvSpPr/>
          <p:nvPr/>
        </p:nvSpPr>
        <p:spPr>
          <a:xfrm>
            <a:off x="253800" y="1144440"/>
            <a:ext cx="8634240" cy="350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>
            <a:noAutofit/>
          </a:bodyPr>
          <a:p>
            <a:pPr>
              <a:lnSpc>
                <a:spcPct val="9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370" name="Shape 238" descr=""/>
          <p:cNvPicPr/>
          <p:nvPr/>
        </p:nvPicPr>
        <p:blipFill>
          <a:blip r:embed="rId1"/>
          <a:stretch/>
        </p:blipFill>
        <p:spPr>
          <a:xfrm>
            <a:off x="406080" y="842040"/>
            <a:ext cx="8124480" cy="3324960"/>
          </a:xfrm>
          <a:prstGeom prst="rect">
            <a:avLst/>
          </a:prstGeom>
          <a:ln>
            <a:noFill/>
          </a:ln>
        </p:spPr>
      </p:pic>
      <p:sp>
        <p:nvSpPr>
          <p:cNvPr id="371" name="TextShape 3"/>
          <p:cNvSpPr txBox="1"/>
          <p:nvPr/>
        </p:nvSpPr>
        <p:spPr>
          <a:xfrm>
            <a:off x="8556840" y="4749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>
              <a:lnSpc>
                <a:spcPct val="100000"/>
              </a:lnSpc>
            </a:pPr>
            <a:fld id="{5F43605B-8A65-4009-899D-DAFC552DB3A8}" type="slidenum"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253800" y="135720"/>
            <a:ext cx="8634240" cy="84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>
              <a:lnSpc>
                <a:spcPct val="90000"/>
              </a:lnSpc>
            </a:pPr>
            <a:r>
              <a:rPr b="0" lang="en-US" sz="3300" spc="-1" strike="noStrike">
                <a:solidFill>
                  <a:srgbClr val="dd4814"/>
                </a:solidFill>
                <a:latin typeface="Calibri"/>
                <a:ea typeface="Calibri"/>
              </a:rPr>
              <a:t>Outline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284" name="CustomShape 2"/>
          <p:cNvSpPr/>
          <p:nvPr/>
        </p:nvSpPr>
        <p:spPr>
          <a:xfrm>
            <a:off x="253800" y="1144440"/>
            <a:ext cx="8634240" cy="350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>
            <a:noAutofit/>
          </a:bodyPr>
          <a:p>
            <a:pPr>
              <a:lnSpc>
                <a:spcPct val="9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285" name="CustomShape 3"/>
          <p:cNvSpPr/>
          <p:nvPr/>
        </p:nvSpPr>
        <p:spPr>
          <a:xfrm>
            <a:off x="6457680" y="4767480"/>
            <a:ext cx="2430360" cy="27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r">
              <a:lnSpc>
                <a:spcPct val="100000"/>
              </a:lnSpc>
            </a:pPr>
            <a:fld id="{9221E8A6-6E57-4412-A2E0-8684E32F1FAB}" type="slidenum">
              <a:rPr b="0" lang="en-US" sz="900" spc="-1" strike="noStrike">
                <a:solidFill>
                  <a:srgbClr val="8b8b8b"/>
                </a:solidFill>
                <a:latin typeface="Calibri"/>
                <a:ea typeface="Calibri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sp>
        <p:nvSpPr>
          <p:cNvPr id="286" name="CustomShape 4"/>
          <p:cNvSpPr/>
          <p:nvPr/>
        </p:nvSpPr>
        <p:spPr>
          <a:xfrm>
            <a:off x="253800" y="1144440"/>
            <a:ext cx="8634240" cy="350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>
            <a:noAutofit/>
          </a:bodyPr>
          <a:p>
            <a:pPr marL="254160" indent="-247320">
              <a:lnSpc>
                <a:spcPct val="9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en-US" sz="2100" spc="-1" strike="noStrike">
                <a:solidFill>
                  <a:srgbClr val="000000"/>
                </a:solidFill>
                <a:latin typeface="Calibri"/>
                <a:ea typeface="Calibri"/>
              </a:rPr>
              <a:t>Feedback: Assignment 10</a:t>
            </a:r>
            <a:endParaRPr b="0" lang="en-US" sz="2100" spc="-1" strike="noStrike">
              <a:latin typeface="Arial"/>
            </a:endParaRPr>
          </a:p>
          <a:p>
            <a:pPr marL="254160" indent="-247320">
              <a:lnSpc>
                <a:spcPct val="9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en-US" sz="2100" spc="-1" strike="noStrike">
                <a:solidFill>
                  <a:srgbClr val="000000"/>
                </a:solidFill>
                <a:latin typeface="Calibri"/>
                <a:ea typeface="Calibri"/>
              </a:rPr>
              <a:t>Assignment 11</a:t>
            </a:r>
            <a:endParaRPr b="0" lang="en-US" sz="2100" spc="-1" strike="noStrike">
              <a:latin typeface="Arial"/>
            </a:endParaRPr>
          </a:p>
          <a:p>
            <a:pPr marL="254160" indent="-247320">
              <a:lnSpc>
                <a:spcPct val="90000"/>
              </a:lnSpc>
            </a:pPr>
            <a:endParaRPr b="0" lang="en-US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extShape 1"/>
          <p:cNvSpPr txBox="1"/>
          <p:nvPr/>
        </p:nvSpPr>
        <p:spPr>
          <a:xfrm>
            <a:off x="253800" y="135720"/>
            <a:ext cx="8634240" cy="847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US" sz="3300" spc="-1" strike="noStrike">
                <a:solidFill>
                  <a:srgbClr val="dd4814"/>
                </a:solidFill>
                <a:latin typeface="Calibri"/>
                <a:ea typeface="Calibri"/>
              </a:rPr>
              <a:t>Lock-free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TextShape 2"/>
          <p:cNvSpPr txBox="1"/>
          <p:nvPr/>
        </p:nvSpPr>
        <p:spPr>
          <a:xfrm>
            <a:off x="253800" y="1018080"/>
            <a:ext cx="8634240" cy="4021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Object readSomething() {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return atomicReference.get();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}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Void writeSomething(Object new_object) {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Object old_object;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do {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   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old_object = atomicReference.get();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   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// Check if we want to overwrite the latest data (i.e. only write newer or better data) 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    if ( … ) {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       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return; 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    }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   } while (!atomicReference.compareAndSet(old_object, new_object));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}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</p:txBody>
      </p:sp>
      <p:sp>
        <p:nvSpPr>
          <p:cNvPr id="374" name="TextShape 3"/>
          <p:cNvSpPr txBox="1"/>
          <p:nvPr/>
        </p:nvSpPr>
        <p:spPr>
          <a:xfrm>
            <a:off x="8556840" y="4749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>
              <a:lnSpc>
                <a:spcPct val="100000"/>
              </a:lnSpc>
            </a:pPr>
            <a:fld id="{2284232C-89E1-413F-8297-FF979DF6781B}" type="slidenum"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253800" y="1282320"/>
            <a:ext cx="8634600" cy="213912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4500" spc="-1" strike="noStrike">
                <a:solidFill>
                  <a:srgbClr val="000000"/>
                </a:solidFill>
                <a:latin typeface="Calibri"/>
                <a:ea typeface="Calibri"/>
              </a:rPr>
              <a:t>Feedback: Assignment 10</a:t>
            </a:r>
            <a:endParaRPr b="0" lang="en-US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6458040" y="4767120"/>
            <a:ext cx="2430360" cy="27360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algn="r">
              <a:lnSpc>
                <a:spcPct val="100000"/>
              </a:lnSpc>
            </a:pPr>
            <a:fld id="{F7AA1547-7F9C-4E44-B380-AECF931CF544}" type="slidenum">
              <a:rPr b="0" lang="en-US" sz="9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253800" y="135720"/>
            <a:ext cx="8634600" cy="84816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>
              <a:lnSpc>
                <a:spcPct val="90000"/>
              </a:lnSpc>
            </a:pPr>
            <a:r>
              <a:rPr b="0" lang="en-US" sz="3300" spc="-1" strike="noStrike">
                <a:solidFill>
                  <a:srgbClr val="000000"/>
                </a:solidFill>
                <a:latin typeface="Calibri"/>
                <a:ea typeface="Calibri"/>
              </a:rPr>
              <a:t>Fine grained Locking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TextShape 2"/>
          <p:cNvSpPr txBox="1"/>
          <p:nvPr/>
        </p:nvSpPr>
        <p:spPr>
          <a:xfrm>
            <a:off x="6458040" y="4767120"/>
            <a:ext cx="2430360" cy="27360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algn="r">
              <a:lnSpc>
                <a:spcPct val="100000"/>
              </a:lnSpc>
            </a:pPr>
            <a:fld id="{A0348462-433C-4D1A-B32E-FFF36512A1A8}" type="slidenum">
              <a:rPr b="0" lang="en-US" sz="9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pic>
        <p:nvPicPr>
          <p:cNvPr id="291" name="Picture 2" descr=""/>
          <p:cNvPicPr/>
          <p:nvPr/>
        </p:nvPicPr>
        <p:blipFill>
          <a:blip r:embed="rId1"/>
          <a:stretch/>
        </p:blipFill>
        <p:spPr>
          <a:xfrm>
            <a:off x="5764320" y="1000800"/>
            <a:ext cx="2701080" cy="3351960"/>
          </a:xfrm>
          <a:prstGeom prst="rect">
            <a:avLst/>
          </a:prstGeom>
          <a:ln>
            <a:noFill/>
          </a:ln>
        </p:spPr>
      </p:pic>
      <p:pic>
        <p:nvPicPr>
          <p:cNvPr id="292" name="Picture 4" descr=""/>
          <p:cNvPicPr/>
          <p:nvPr/>
        </p:nvPicPr>
        <p:blipFill>
          <a:blip r:embed="rId2"/>
          <a:stretch/>
        </p:blipFill>
        <p:spPr>
          <a:xfrm>
            <a:off x="515520" y="1163880"/>
            <a:ext cx="2597400" cy="3318840"/>
          </a:xfrm>
          <a:prstGeom prst="rect">
            <a:avLst/>
          </a:prstGeom>
          <a:ln>
            <a:noFill/>
          </a:ln>
        </p:spPr>
      </p:pic>
      <p:pic>
        <p:nvPicPr>
          <p:cNvPr id="293" name="Picture 3" descr=""/>
          <p:cNvPicPr/>
          <p:nvPr/>
        </p:nvPicPr>
        <p:blipFill>
          <a:blip r:embed="rId3"/>
          <a:stretch/>
        </p:blipFill>
        <p:spPr>
          <a:xfrm>
            <a:off x="2901240" y="1000800"/>
            <a:ext cx="2704320" cy="3644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253800" y="135720"/>
            <a:ext cx="8634600" cy="84816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>
              <a:lnSpc>
                <a:spcPct val="90000"/>
              </a:lnSpc>
            </a:pPr>
            <a:r>
              <a:rPr b="0" lang="en-US" sz="3300" spc="-1" strike="noStrike">
                <a:solidFill>
                  <a:srgbClr val="000000"/>
                </a:solidFill>
                <a:latin typeface="Calibri"/>
                <a:ea typeface="Calibri"/>
              </a:rPr>
              <a:t>Optimistic Locking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TextShape 2"/>
          <p:cNvSpPr txBox="1"/>
          <p:nvPr/>
        </p:nvSpPr>
        <p:spPr>
          <a:xfrm>
            <a:off x="6458040" y="4767120"/>
            <a:ext cx="2430360" cy="27360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algn="r">
              <a:lnSpc>
                <a:spcPct val="100000"/>
              </a:lnSpc>
            </a:pPr>
            <a:fld id="{FD5FAC41-9B1A-4310-A773-557ED2D19965}" type="slidenum">
              <a:rPr b="0" lang="en-US" sz="9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pic>
        <p:nvPicPr>
          <p:cNvPr id="296" name="Picture 5" descr=""/>
          <p:cNvPicPr/>
          <p:nvPr/>
        </p:nvPicPr>
        <p:blipFill>
          <a:blip r:embed="rId1"/>
          <a:stretch/>
        </p:blipFill>
        <p:spPr>
          <a:xfrm>
            <a:off x="6013800" y="195120"/>
            <a:ext cx="2837520" cy="3059280"/>
          </a:xfrm>
          <a:prstGeom prst="rect">
            <a:avLst/>
          </a:prstGeom>
          <a:ln>
            <a:noFill/>
          </a:ln>
        </p:spPr>
      </p:pic>
      <p:pic>
        <p:nvPicPr>
          <p:cNvPr id="297" name="Picture 7" descr=""/>
          <p:cNvPicPr/>
          <p:nvPr/>
        </p:nvPicPr>
        <p:blipFill>
          <a:blip r:embed="rId2"/>
          <a:stretch/>
        </p:blipFill>
        <p:spPr>
          <a:xfrm>
            <a:off x="41760" y="1046160"/>
            <a:ext cx="3123720" cy="3638880"/>
          </a:xfrm>
          <a:prstGeom prst="rect">
            <a:avLst/>
          </a:prstGeom>
          <a:ln>
            <a:noFill/>
          </a:ln>
        </p:spPr>
      </p:pic>
      <p:pic>
        <p:nvPicPr>
          <p:cNvPr id="298" name="Picture 6" descr=""/>
          <p:cNvPicPr/>
          <p:nvPr/>
        </p:nvPicPr>
        <p:blipFill>
          <a:blip r:embed="rId3"/>
          <a:stretch/>
        </p:blipFill>
        <p:spPr>
          <a:xfrm>
            <a:off x="2930760" y="984240"/>
            <a:ext cx="2799720" cy="3507840"/>
          </a:xfrm>
          <a:prstGeom prst="rect">
            <a:avLst/>
          </a:prstGeom>
          <a:ln>
            <a:noFill/>
          </a:ln>
        </p:spPr>
      </p:pic>
      <p:pic>
        <p:nvPicPr>
          <p:cNvPr id="299" name="Picture 1" descr=""/>
          <p:cNvPicPr/>
          <p:nvPr/>
        </p:nvPicPr>
        <p:blipFill>
          <a:blip r:embed="rId4"/>
          <a:stretch/>
        </p:blipFill>
        <p:spPr>
          <a:xfrm>
            <a:off x="5282280" y="3313800"/>
            <a:ext cx="3526560" cy="1452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253800" y="135720"/>
            <a:ext cx="8634600" cy="84816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>
              <a:lnSpc>
                <a:spcPct val="90000"/>
              </a:lnSpc>
            </a:pPr>
            <a:r>
              <a:rPr b="0" lang="en-US" sz="3300" spc="-1" strike="noStrike">
                <a:solidFill>
                  <a:srgbClr val="000000"/>
                </a:solidFill>
                <a:latin typeface="Calibri"/>
                <a:ea typeface="Calibri"/>
              </a:rPr>
              <a:t>Lazy Locking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TextShape 2"/>
          <p:cNvSpPr txBox="1"/>
          <p:nvPr/>
        </p:nvSpPr>
        <p:spPr>
          <a:xfrm>
            <a:off x="6458040" y="4767120"/>
            <a:ext cx="2430360" cy="27360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algn="r">
              <a:lnSpc>
                <a:spcPct val="100000"/>
              </a:lnSpc>
            </a:pPr>
            <a:fld id="{1FEBB10D-A4B0-4839-898B-FF1783043AF0}" type="slidenum">
              <a:rPr b="0" lang="en-US" sz="9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pic>
        <p:nvPicPr>
          <p:cNvPr id="302" name="Picture 8" descr=""/>
          <p:cNvPicPr/>
          <p:nvPr/>
        </p:nvPicPr>
        <p:blipFill>
          <a:blip r:embed="rId1"/>
          <a:stretch/>
        </p:blipFill>
        <p:spPr>
          <a:xfrm>
            <a:off x="75600" y="1075320"/>
            <a:ext cx="3052440" cy="3564360"/>
          </a:xfrm>
          <a:prstGeom prst="rect">
            <a:avLst/>
          </a:prstGeom>
          <a:ln>
            <a:noFill/>
          </a:ln>
        </p:spPr>
      </p:pic>
      <p:pic>
        <p:nvPicPr>
          <p:cNvPr id="303" name="Picture 4" descr=""/>
          <p:cNvPicPr/>
          <p:nvPr/>
        </p:nvPicPr>
        <p:blipFill>
          <a:blip r:embed="rId2"/>
          <a:stretch/>
        </p:blipFill>
        <p:spPr>
          <a:xfrm>
            <a:off x="3002400" y="984240"/>
            <a:ext cx="2674440" cy="3473280"/>
          </a:xfrm>
          <a:prstGeom prst="rect">
            <a:avLst/>
          </a:prstGeom>
          <a:ln>
            <a:noFill/>
          </a:ln>
        </p:spPr>
      </p:pic>
      <p:pic>
        <p:nvPicPr>
          <p:cNvPr id="304" name="Picture 2" descr=""/>
          <p:cNvPicPr/>
          <p:nvPr/>
        </p:nvPicPr>
        <p:blipFill>
          <a:blip r:embed="rId3"/>
          <a:stretch/>
        </p:blipFill>
        <p:spPr>
          <a:xfrm>
            <a:off x="4417200" y="4208400"/>
            <a:ext cx="4392720" cy="680040"/>
          </a:xfrm>
          <a:prstGeom prst="rect">
            <a:avLst/>
          </a:prstGeom>
          <a:ln>
            <a:noFill/>
          </a:ln>
        </p:spPr>
      </p:pic>
      <p:pic>
        <p:nvPicPr>
          <p:cNvPr id="305" name="Picture 3" descr=""/>
          <p:cNvPicPr/>
          <p:nvPr/>
        </p:nvPicPr>
        <p:blipFill>
          <a:blip r:embed="rId4"/>
          <a:stretch/>
        </p:blipFill>
        <p:spPr>
          <a:xfrm>
            <a:off x="5485680" y="416880"/>
            <a:ext cx="3494520" cy="1535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253800" y="135720"/>
            <a:ext cx="8634240" cy="84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>
              <a:lnSpc>
                <a:spcPct val="90000"/>
              </a:lnSpc>
            </a:pPr>
            <a:r>
              <a:rPr b="0" lang="en-US" sz="3300" spc="-1" strike="noStrike">
                <a:solidFill>
                  <a:srgbClr val="dd4814"/>
                </a:solidFill>
                <a:latin typeface="Calibri"/>
                <a:ea typeface="Calibri"/>
              </a:rPr>
              <a:t>Assignment 11</a:t>
            </a:r>
            <a:endParaRPr b="0" lang="en-US" sz="33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3300" spc="-1" strike="noStrike"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253800" y="1144440"/>
            <a:ext cx="8634240" cy="350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>
            <a:noAutofit/>
          </a:bodyPr>
          <a:p>
            <a:pPr>
              <a:lnSpc>
                <a:spcPct val="9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308" name="CustomShape 3"/>
          <p:cNvSpPr/>
          <p:nvPr/>
        </p:nvSpPr>
        <p:spPr>
          <a:xfrm>
            <a:off x="253800" y="1144440"/>
            <a:ext cx="8634240" cy="350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>
            <a:noAutofit/>
          </a:bodyPr>
          <a:p>
            <a:pPr lvl="1" marL="685800" indent="-34272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Multisensor System. </a:t>
            </a:r>
            <a:endParaRPr b="0" lang="en-US" sz="2400" spc="-1" strike="noStrike">
              <a:latin typeface="Arial"/>
            </a:endParaRPr>
          </a:p>
          <a:p>
            <a:pPr marL="685800" indent="-342720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685800" indent="-342720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343080">
              <a:lnSpc>
                <a:spcPct val="90000"/>
              </a:lnSpc>
            </a:pPr>
            <a:endParaRPr b="0" lang="en-US" sz="2400" spc="-1" strike="noStrike">
              <a:latin typeface="Arial"/>
            </a:endParaRPr>
          </a:p>
          <a:p>
            <a:pPr marL="558720" indent="-215640">
              <a:lnSpc>
                <a:spcPct val="90000"/>
              </a:lnSpc>
            </a:pPr>
            <a:endParaRPr b="0" lang="en-US" sz="2400" spc="-1" strike="noStrike">
              <a:latin typeface="Arial"/>
            </a:endParaRPr>
          </a:p>
          <a:p>
            <a:pPr marL="558720" indent="-215640">
              <a:lnSpc>
                <a:spcPct val="90000"/>
              </a:lnSpc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309" name="Shape 191" descr=""/>
          <p:cNvPicPr/>
          <p:nvPr/>
        </p:nvPicPr>
        <p:blipFill>
          <a:blip r:embed="rId1"/>
          <a:stretch/>
        </p:blipFill>
        <p:spPr>
          <a:xfrm>
            <a:off x="1282320" y="1760040"/>
            <a:ext cx="5376600" cy="2537280"/>
          </a:xfrm>
          <a:prstGeom prst="rect">
            <a:avLst/>
          </a:prstGeom>
          <a:ln>
            <a:noFill/>
          </a:ln>
        </p:spPr>
      </p:pic>
      <p:sp>
        <p:nvSpPr>
          <p:cNvPr id="310" name="TextShape 4"/>
          <p:cNvSpPr txBox="1"/>
          <p:nvPr/>
        </p:nvSpPr>
        <p:spPr>
          <a:xfrm>
            <a:off x="8556840" y="4749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>
              <a:lnSpc>
                <a:spcPct val="100000"/>
              </a:lnSpc>
            </a:pPr>
            <a:fld id="{5DF37ED9-B935-4DA7-954D-ABACCD19C04E}" type="slidenum"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253800" y="135720"/>
            <a:ext cx="8634240" cy="847800"/>
          </a:xfrm>
          <a:prstGeom prst="rect">
            <a:avLst/>
          </a:prstGeom>
          <a:noFill/>
          <a:ln>
            <a:noFill/>
          </a:ln>
        </p:spPr>
        <p:txBody>
          <a:bodyPr lIns="68400" rIns="68400" tIns="68400" bIns="68400" anchor="ctr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Multisensor System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TextShape 2"/>
          <p:cNvSpPr txBox="1"/>
          <p:nvPr/>
        </p:nvSpPr>
        <p:spPr>
          <a:xfrm>
            <a:off x="8556840" y="4749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>
              <a:lnSpc>
                <a:spcPct val="100000"/>
              </a:lnSpc>
            </a:pPr>
            <a:fld id="{8C697B07-BDB5-4944-B069-87C15843A5D3}" type="slidenum">
              <a:rPr b="0" lang="en-US" sz="13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  <p:pic>
        <p:nvPicPr>
          <p:cNvPr id="313" name="Picture 6" descr=""/>
          <p:cNvPicPr/>
          <p:nvPr/>
        </p:nvPicPr>
        <p:blipFill>
          <a:blip r:embed="rId1"/>
          <a:stretch/>
        </p:blipFill>
        <p:spPr>
          <a:xfrm>
            <a:off x="829440" y="2669040"/>
            <a:ext cx="2895120" cy="1726920"/>
          </a:xfrm>
          <a:prstGeom prst="rect">
            <a:avLst/>
          </a:prstGeom>
          <a:ln>
            <a:noFill/>
          </a:ln>
        </p:spPr>
      </p:pic>
      <p:pic>
        <p:nvPicPr>
          <p:cNvPr id="314" name="Picture 8" descr=""/>
          <p:cNvPicPr/>
          <p:nvPr/>
        </p:nvPicPr>
        <p:blipFill>
          <a:blip r:embed="rId2"/>
          <a:stretch/>
        </p:blipFill>
        <p:spPr>
          <a:xfrm>
            <a:off x="2888280" y="984240"/>
            <a:ext cx="3365280" cy="1104480"/>
          </a:xfrm>
          <a:prstGeom prst="rect">
            <a:avLst/>
          </a:prstGeom>
          <a:ln>
            <a:noFill/>
          </a:ln>
        </p:spPr>
      </p:pic>
      <p:sp>
        <p:nvSpPr>
          <p:cNvPr id="315" name="CustomShape 3"/>
          <p:cNvSpPr/>
          <p:nvPr/>
        </p:nvSpPr>
        <p:spPr>
          <a:xfrm>
            <a:off x="3849480" y="932760"/>
            <a:ext cx="2403720" cy="78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6" name="Picture 10" descr=""/>
          <p:cNvPicPr/>
          <p:nvPr/>
        </p:nvPicPr>
        <p:blipFill>
          <a:blip r:embed="rId3"/>
          <a:stretch/>
        </p:blipFill>
        <p:spPr>
          <a:xfrm>
            <a:off x="4570920" y="2865960"/>
            <a:ext cx="2984040" cy="1333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Shape 1"/>
          <p:cNvSpPr txBox="1"/>
          <p:nvPr/>
        </p:nvSpPr>
        <p:spPr>
          <a:xfrm>
            <a:off x="253800" y="135720"/>
            <a:ext cx="8634240" cy="847800"/>
          </a:xfrm>
          <a:prstGeom prst="rect">
            <a:avLst/>
          </a:prstGeom>
          <a:noFill/>
          <a:ln>
            <a:noFill/>
          </a:ln>
        </p:spPr>
        <p:txBody>
          <a:bodyPr lIns="68400" rIns="68400" tIns="68400" bIns="68400" anchor="ctr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Multisensor System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TextShape 2"/>
          <p:cNvSpPr txBox="1"/>
          <p:nvPr/>
        </p:nvSpPr>
        <p:spPr>
          <a:xfrm>
            <a:off x="8556840" y="474984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>
              <a:lnSpc>
                <a:spcPct val="100000"/>
              </a:lnSpc>
            </a:pPr>
            <a:fld id="{A2ED1FB3-D961-4AB8-A019-C5E720C03B46}" type="slidenum">
              <a:rPr b="0" lang="en-US" sz="13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  <p:pic>
        <p:nvPicPr>
          <p:cNvPr id="319" name="Picture 6" descr=""/>
          <p:cNvPicPr/>
          <p:nvPr/>
        </p:nvPicPr>
        <p:blipFill>
          <a:blip r:embed="rId1"/>
          <a:stretch/>
        </p:blipFill>
        <p:spPr>
          <a:xfrm>
            <a:off x="829440" y="2669040"/>
            <a:ext cx="2895120" cy="1726920"/>
          </a:xfrm>
          <a:prstGeom prst="rect">
            <a:avLst/>
          </a:prstGeom>
          <a:ln>
            <a:noFill/>
          </a:ln>
        </p:spPr>
      </p:pic>
      <p:pic>
        <p:nvPicPr>
          <p:cNvPr id="320" name="Picture 7" descr=""/>
          <p:cNvPicPr/>
          <p:nvPr/>
        </p:nvPicPr>
        <p:blipFill>
          <a:blip r:embed="rId2"/>
          <a:stretch/>
        </p:blipFill>
        <p:spPr>
          <a:xfrm>
            <a:off x="6498360" y="785880"/>
            <a:ext cx="2460600" cy="1563480"/>
          </a:xfrm>
          <a:prstGeom prst="rect">
            <a:avLst/>
          </a:prstGeom>
          <a:ln>
            <a:noFill/>
          </a:ln>
        </p:spPr>
      </p:pic>
      <p:pic>
        <p:nvPicPr>
          <p:cNvPr id="321" name="Picture 8" descr=""/>
          <p:cNvPicPr/>
          <p:nvPr/>
        </p:nvPicPr>
        <p:blipFill>
          <a:blip r:embed="rId3"/>
          <a:stretch/>
        </p:blipFill>
        <p:spPr>
          <a:xfrm>
            <a:off x="2888280" y="984240"/>
            <a:ext cx="3365280" cy="1104480"/>
          </a:xfrm>
          <a:prstGeom prst="rect">
            <a:avLst/>
          </a:prstGeom>
          <a:ln>
            <a:noFill/>
          </a:ln>
        </p:spPr>
      </p:pic>
      <p:sp>
        <p:nvSpPr>
          <p:cNvPr id="322" name="CustomShape 3"/>
          <p:cNvSpPr/>
          <p:nvPr/>
        </p:nvSpPr>
        <p:spPr>
          <a:xfrm>
            <a:off x="3849480" y="932760"/>
            <a:ext cx="2403720" cy="78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3" name="Picture 10" descr=""/>
          <p:cNvPicPr/>
          <p:nvPr/>
        </p:nvPicPr>
        <p:blipFill>
          <a:blip r:embed="rId4"/>
          <a:stretch/>
        </p:blipFill>
        <p:spPr>
          <a:xfrm>
            <a:off x="4570920" y="2865960"/>
            <a:ext cx="2984040" cy="1333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Application>LibreOffice/6.1.5.2$Linux_X86_64 LibreOffice_project/10$Build-2</Application>
  <Words>753</Words>
  <Paragraphs>240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2019-05-13T15:43:28Z</dcterms:modified>
  <cp:revision>29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15.0032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34</vt:i4>
  </property>
  <property fmtid="{D5CDD505-2E9C-101B-9397-08002B2CF9AE}" pid="8" name="PresentationFormat">
    <vt:lpwstr>On-screen Show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40</vt:i4>
  </property>
</Properties>
</file>